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9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19772" y="1052736"/>
            <a:ext cx="3708412" cy="400205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9772" y="3758641"/>
            <a:ext cx="370841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Республиканская широкомасштабная детская акция,  посвященная </a:t>
            </a:r>
            <a:r>
              <a:rPr lang="kk-K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Международному дню </a:t>
            </a:r>
            <a:r>
              <a:rPr lang="kk-K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kk-K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интернета </a:t>
            </a:r>
            <a:endParaRPr lang="kk-KZ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kk-K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января </a:t>
            </a:r>
            <a:r>
              <a:rPr lang="kk-K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kk-K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endParaRPr lang="kk-KZ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«Я OFFLINE (ОФФЛАЙН)»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1052736"/>
            <a:ext cx="381642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400" dirty="0">
                <a:solidFill>
                  <a:srgbClr val="002060"/>
                </a:solidFill>
              </a:rPr>
              <a:t> </a:t>
            </a:r>
            <a:r>
              <a:rPr lang="kk-K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kk-K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жылғы </a:t>
            </a:r>
            <a:r>
              <a:rPr lang="kk-K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kk-K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қаңтар</a:t>
            </a: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 интернетсіз күніне арналған </a:t>
            </a:r>
            <a:r>
              <a:rPr lang="kk-K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«МЕН OFFLINE (ОФФЛАЙН)» </a:t>
            </a: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Республикалық </a:t>
            </a:r>
            <a:r>
              <a:rPr lang="kk-K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 ауқымды </a:t>
            </a:r>
            <a:endParaRPr lang="kk-KZ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 акциясы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Ainur.Smagulova\Desktop\Я оффлайн\день без интернета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526" y="2255258"/>
            <a:ext cx="1531534" cy="1531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6933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42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Смагулова Айнур Амангельдиновна</dc:creator>
  <cp:lastModifiedBy>Смагулова Айнур</cp:lastModifiedBy>
  <cp:revision>7</cp:revision>
  <dcterms:created xsi:type="dcterms:W3CDTF">2019-01-08T11:41:15Z</dcterms:created>
  <dcterms:modified xsi:type="dcterms:W3CDTF">2019-12-24T10:33:57Z</dcterms:modified>
</cp:coreProperties>
</file>