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519772" y="1052736"/>
            <a:ext cx="3708412" cy="4002050"/>
          </a:xfrm>
          <a:prstGeom prst="rect">
            <a:avLst/>
          </a:prstGeom>
          <a:solidFill>
            <a:schemeClr val="bg1"/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19772" y="3758641"/>
            <a:ext cx="370841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Республиканская широкомасштабная детская акция,  посвященная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Международному дню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интернета </a:t>
            </a:r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 OFFLINE (ОФФЛАЙН)»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11760" y="1052736"/>
            <a:ext cx="38164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dirty="0">
                <a:solidFill>
                  <a:srgbClr val="002060"/>
                </a:solidFill>
              </a:rPr>
              <a:t>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жылғы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қаңтар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Халықаралық интернетсіз күніне арналған </a:t>
            </a:r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 OFFLINE (ОФФЛАЙН)» </a:t>
            </a: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 </a:t>
            </a:r>
            <a:r>
              <a:rPr lang="kk-KZ" sz="1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 ауқымды </a:t>
            </a:r>
            <a:endParaRPr lang="kk-KZ" sz="14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 акциясы</a:t>
            </a:r>
            <a:endParaRPr 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Ainur.Smagulova\Desktop\Я оффлайн\день без интернета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526" y="2255258"/>
            <a:ext cx="1531534" cy="1531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2693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42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Смагулова Айнур Амангельдиновна</dc:creator>
  <cp:lastModifiedBy>Смагулова Айнур</cp:lastModifiedBy>
  <cp:revision>7</cp:revision>
  <dcterms:created xsi:type="dcterms:W3CDTF">2019-01-08T11:41:15Z</dcterms:created>
  <dcterms:modified xsi:type="dcterms:W3CDTF">2019-12-24T10:33:57Z</dcterms:modified>
</cp:coreProperties>
</file>